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27" r:id="rId1"/>
  </p:sldMasterIdLst>
  <p:notesMasterIdLst>
    <p:notesMasterId r:id="rId20"/>
  </p:notesMasterIdLst>
  <p:sldIdLst>
    <p:sldId id="256" r:id="rId2"/>
    <p:sldId id="270" r:id="rId3"/>
    <p:sldId id="258" r:id="rId4"/>
    <p:sldId id="268" r:id="rId5"/>
    <p:sldId id="269" r:id="rId6"/>
    <p:sldId id="274" r:id="rId7"/>
    <p:sldId id="260" r:id="rId8"/>
    <p:sldId id="261" r:id="rId9"/>
    <p:sldId id="271" r:id="rId10"/>
    <p:sldId id="275" r:id="rId11"/>
    <p:sldId id="262" r:id="rId12"/>
    <p:sldId id="267" r:id="rId13"/>
    <p:sldId id="272" r:id="rId14"/>
    <p:sldId id="273" r:id="rId15"/>
    <p:sldId id="276" r:id="rId16"/>
    <p:sldId id="264" r:id="rId17"/>
    <p:sldId id="265" r:id="rId18"/>
    <p:sldId id="266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1A6671F-CF27-4488-A6B3-5C863CD1FF47}" v="69" dt="2020-10-12T08:19:06.642"/>
    <p1510:client id="{22DCAEB0-281D-461A-A959-E35453DBD8E1}" v="137" dt="2020-10-12T10:12:07.261"/>
    <p1510:client id="{9A7BA6C2-5AFA-4A68-8EBD-A36E8F9B3862}" v="625" dt="2020-10-12T12:18:29.90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144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E01F91-5A3E-4E31-8D29-20DA0E6B148B}" type="datetimeFigureOut">
              <a:rPr lang="en-IN" smtClean="0"/>
              <a:t>12-10-2020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40EF-5EF8-4604-BDA0-D49ECB0FD0A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0842084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40EF-5EF8-4604-BDA0-D49ECB0FD0A6}" type="slidenum">
              <a:rPr lang="en-IN" smtClean="0"/>
              <a:t>14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9672376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44DAF-DEAB-47E8-B465-BDD2D8EB288F}" type="datetimeFigureOut">
              <a:rPr lang="en-IN" smtClean="0"/>
              <a:t>12-10-2020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089F87E2-C7AD-40BF-8A8A-285B745297D8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49875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44DAF-DEAB-47E8-B465-BDD2D8EB288F}" type="datetimeFigureOut">
              <a:rPr lang="en-IN" smtClean="0"/>
              <a:t>12-10-2020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F87E2-C7AD-40BF-8A8A-285B745297D8}" type="slidenum">
              <a:rPr lang="en-IN" smtClean="0"/>
              <a:t>‹#›</a:t>
            </a:fld>
            <a:endParaRPr lang="en-I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466123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44DAF-DEAB-47E8-B465-BDD2D8EB288F}" type="datetimeFigureOut">
              <a:rPr lang="en-IN" smtClean="0"/>
              <a:t>12-10-2020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F87E2-C7AD-40BF-8A8A-285B745297D8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56963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44DAF-DEAB-47E8-B465-BDD2D8EB288F}" type="datetimeFigureOut">
              <a:rPr lang="en-IN" smtClean="0"/>
              <a:t>12-10-2020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F87E2-C7AD-40BF-8A8A-285B745297D8}" type="slidenum">
              <a:rPr lang="en-IN" smtClean="0"/>
              <a:t>‹#›</a:t>
            </a:fld>
            <a:endParaRPr lang="en-I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862990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44DAF-DEAB-47E8-B465-BDD2D8EB288F}" type="datetimeFigureOut">
              <a:rPr lang="en-IN" smtClean="0"/>
              <a:t>12-10-2020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F87E2-C7AD-40BF-8A8A-285B745297D8}" type="slidenum">
              <a:rPr lang="en-IN" smtClean="0"/>
              <a:t>‹#›</a:t>
            </a:fld>
            <a:endParaRPr lang="en-I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04908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44DAF-DEAB-47E8-B465-BDD2D8EB288F}" type="datetimeFigureOut">
              <a:rPr lang="en-IN" smtClean="0"/>
              <a:t>12-10-2020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F87E2-C7AD-40BF-8A8A-285B745297D8}" type="slidenum">
              <a:rPr lang="en-IN" smtClean="0"/>
              <a:t>‹#›</a:t>
            </a:fld>
            <a:endParaRPr lang="en-I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909140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44DAF-DEAB-47E8-B465-BDD2D8EB288F}" type="datetimeFigureOut">
              <a:rPr lang="en-IN" smtClean="0"/>
              <a:t>12-10-2020</a:t>
            </a:fld>
            <a:endParaRPr lang="en-I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F87E2-C7AD-40BF-8A8A-285B745297D8}" type="slidenum">
              <a:rPr lang="en-IN" smtClean="0"/>
              <a:t>‹#›</a:t>
            </a:fld>
            <a:endParaRPr lang="en-I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9126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44DAF-DEAB-47E8-B465-BDD2D8EB288F}" type="datetimeFigureOut">
              <a:rPr lang="en-IN" smtClean="0"/>
              <a:t>12-10-2020</a:t>
            </a:fld>
            <a:endParaRPr lang="en-I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F87E2-C7AD-40BF-8A8A-285B745297D8}" type="slidenum">
              <a:rPr lang="en-IN" smtClean="0"/>
              <a:t>‹#›</a:t>
            </a:fld>
            <a:endParaRPr lang="en-I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83037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44DAF-DEAB-47E8-B465-BDD2D8EB288F}" type="datetimeFigureOut">
              <a:rPr lang="en-IN" smtClean="0"/>
              <a:t>12-10-2020</a:t>
            </a:fld>
            <a:endParaRPr lang="en-I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F87E2-C7AD-40BF-8A8A-285B745297D8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8410383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144DAF-DEAB-47E8-B465-BDD2D8EB288F}" type="datetimeFigureOut">
              <a:rPr lang="en-IN" smtClean="0"/>
              <a:t>12-10-2020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F87E2-C7AD-40BF-8A8A-285B745297D8}" type="slidenum">
              <a:rPr lang="en-IN" smtClean="0"/>
              <a:t>‹#›</a:t>
            </a:fld>
            <a:endParaRPr lang="en-IN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7792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52144DAF-DEAB-47E8-B465-BDD2D8EB288F}" type="datetimeFigureOut">
              <a:rPr lang="en-IN" smtClean="0"/>
              <a:t>12-10-2020</a:t>
            </a:fld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9F87E2-C7AD-40BF-8A8A-285B745297D8}" type="slidenum">
              <a:rPr lang="en-IN" smtClean="0"/>
              <a:t>‹#›</a:t>
            </a:fld>
            <a:endParaRPr lang="en-I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914749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144DAF-DEAB-47E8-B465-BDD2D8EB288F}" type="datetimeFigureOut">
              <a:rPr lang="en-IN" smtClean="0"/>
              <a:t>12-10-2020</a:t>
            </a:fld>
            <a:endParaRPr lang="en-I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089F87E2-C7AD-40BF-8A8A-285B745297D8}" type="slidenum">
              <a:rPr lang="en-IN" smtClean="0"/>
              <a:t>‹#›</a:t>
            </a:fld>
            <a:endParaRPr lang="en-IN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177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28" r:id="rId1"/>
    <p:sldLayoutId id="2147483829" r:id="rId2"/>
    <p:sldLayoutId id="2147483830" r:id="rId3"/>
    <p:sldLayoutId id="2147483831" r:id="rId4"/>
    <p:sldLayoutId id="2147483832" r:id="rId5"/>
    <p:sldLayoutId id="2147483833" r:id="rId6"/>
    <p:sldLayoutId id="2147483834" r:id="rId7"/>
    <p:sldLayoutId id="2147483835" r:id="rId8"/>
    <p:sldLayoutId id="2147483836" r:id="rId9"/>
    <p:sldLayoutId id="2147483837" r:id="rId10"/>
    <p:sldLayoutId id="2147483838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061C01F-C644-4E29-8CFB-FC49227639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7035" y="960856"/>
            <a:ext cx="11504965" cy="1948600"/>
          </a:xfrm>
        </p:spPr>
        <p:txBody>
          <a:bodyPr>
            <a:normAutofit/>
          </a:bodyPr>
          <a:lstStyle/>
          <a:p>
            <a:r>
              <a:rPr lang="en-IN" sz="4400" dirty="0"/>
              <a:t>AIM :</a:t>
            </a:r>
            <a:r>
              <a:rPr lang="en-IN" sz="3600" dirty="0">
                <a:latin typeface="Cambria Math" panose="02040503050406030204" pitchFamily="18" charset="0"/>
                <a:ea typeface="Cambria Math" panose="02040503050406030204" pitchFamily="18" charset="0"/>
              </a:rPr>
              <a:t>To create a platform  which establishes connection between job provider and job seeker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9388F501-94FC-436D-B3C3-647CDD95BD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 sz="2000" b="1" dirty="0">
                <a:latin typeface="+mj-lt"/>
              </a:rPr>
              <a:t>SOLUTION</a:t>
            </a:r>
            <a:r>
              <a:rPr lang="en-IN" dirty="0"/>
              <a:t> :</a:t>
            </a:r>
            <a:r>
              <a:rPr lang="en-IN" b="1" dirty="0">
                <a:latin typeface="Cambria Math" panose="02040503050406030204" pitchFamily="18" charset="0"/>
                <a:ea typeface="Cambria Math" panose="02040503050406030204" pitchFamily="18" charset="0"/>
              </a:rPr>
              <a:t>By creating a fully functional web application/mobile app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3A53187-12E0-4494-947C-4491C6EC5E49}"/>
              </a:ext>
            </a:extLst>
          </p:cNvPr>
          <p:cNvSpPr txBox="1"/>
          <p:nvPr/>
        </p:nvSpPr>
        <p:spPr>
          <a:xfrm>
            <a:off x="7511142" y="5406514"/>
            <a:ext cx="431074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400" dirty="0">
                <a:latin typeface="+mj-lt"/>
              </a:rPr>
              <a:t>PRESENTED BY</a:t>
            </a:r>
            <a:r>
              <a:rPr lang="en-IN" dirty="0"/>
              <a:t>:</a:t>
            </a:r>
            <a:r>
              <a:rPr lang="en-IN" b="1" u="sng" dirty="0">
                <a:latin typeface="Cambria" panose="02040503050406030204" pitchFamily="18" charset="0"/>
                <a:ea typeface="Cambria" panose="02040503050406030204" pitchFamily="18" charset="0"/>
              </a:rPr>
              <a:t>TEAM CREATORS</a:t>
            </a:r>
          </a:p>
        </p:txBody>
      </p:sp>
    </p:spTree>
    <p:extLst>
      <p:ext uri="{BB962C8B-B14F-4D97-AF65-F5344CB8AC3E}">
        <p14:creationId xmlns:p14="http://schemas.microsoft.com/office/powerpoint/2010/main" val="38461769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5BDE830A-766D-474D-ACC8-7CFA83A1AFC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52" y="488488"/>
            <a:ext cx="11989418" cy="5388512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42AA808B-5D56-4C85-8060-F7E12A345640}"/>
              </a:ext>
            </a:extLst>
          </p:cNvPr>
          <p:cNvSpPr txBox="1"/>
          <p:nvPr/>
        </p:nvSpPr>
        <p:spPr>
          <a:xfrm>
            <a:off x="3748668" y="115229"/>
            <a:ext cx="4480931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u="sng" dirty="0">
                <a:latin typeface="Cambria"/>
              </a:rPr>
              <a:t>CONNECTED COMPANY JOBS:</a:t>
            </a:r>
          </a:p>
        </p:txBody>
      </p:sp>
    </p:spTree>
    <p:extLst>
      <p:ext uri="{BB962C8B-B14F-4D97-AF65-F5344CB8AC3E}">
        <p14:creationId xmlns:p14="http://schemas.microsoft.com/office/powerpoint/2010/main" val="37188660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684644-AB8D-463F-A3FC-3B7521E47CAE}"/>
              </a:ext>
            </a:extLst>
          </p:cNvPr>
          <p:cNvSpPr txBox="1"/>
          <p:nvPr/>
        </p:nvSpPr>
        <p:spPr>
          <a:xfrm>
            <a:off x="1126836" y="277091"/>
            <a:ext cx="104555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BRIEF DESCRIPTION OF COLLEGES/INSTITUTIONS 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DD8F13-D5A6-419F-9BF5-BB94565EEFB3}"/>
              </a:ext>
            </a:extLst>
          </p:cNvPr>
          <p:cNvSpPr txBox="1"/>
          <p:nvPr/>
        </p:nvSpPr>
        <p:spPr>
          <a:xfrm>
            <a:off x="877455" y="1339273"/>
            <a:ext cx="10575636" cy="464742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/>
              <a:t>*</a:t>
            </a:r>
            <a:r>
              <a:rPr lang="en-US" sz="2000" b="1" u="sng" dirty="0">
                <a:latin typeface="Gill Sans MT"/>
                <a:cs typeface="Biome"/>
              </a:rPr>
              <a:t>RECOMMENDED TO STUDENTS </a:t>
            </a:r>
            <a:r>
              <a:rPr lang="en-US" sz="2000" b="1" u="sng" dirty="0"/>
              <a:t>:</a:t>
            </a:r>
            <a:r>
              <a:rPr lang="en-US" dirty="0"/>
              <a:t>A college can apply for any organization for seeking job/internship opportunities  for their students by sending requests . All the applied applications and  messages will be appeared here.</a:t>
            </a:r>
          </a:p>
          <a:p>
            <a:endParaRPr lang="en-US" b="1" u="sng" dirty="0"/>
          </a:p>
          <a:p>
            <a:r>
              <a:rPr lang="en-US" dirty="0"/>
              <a:t>*</a:t>
            </a:r>
            <a:r>
              <a:rPr lang="en-US" b="1" u="sng" dirty="0"/>
              <a:t>CONNECTED COMPANY JOBS : </a:t>
            </a:r>
            <a:r>
              <a:rPr lang="en-US" dirty="0"/>
              <a:t>All the jobs posted by our connected companies will be visible here.</a:t>
            </a:r>
            <a:endParaRPr lang="en-US"/>
          </a:p>
          <a:p>
            <a:endParaRPr lang="en-US" dirty="0"/>
          </a:p>
          <a:p>
            <a:r>
              <a:rPr lang="en-US" dirty="0"/>
              <a:t>*</a:t>
            </a:r>
            <a:r>
              <a:rPr lang="en-US" sz="2000" b="1" u="sng" dirty="0"/>
              <a:t>ALL </a:t>
            </a:r>
            <a:r>
              <a:rPr lang="en-US" dirty="0"/>
              <a:t>: All the jobs posted by all companies will be </a:t>
            </a:r>
            <a:r>
              <a:rPr lang="en-US" dirty="0" err="1"/>
              <a:t>vivible</a:t>
            </a:r>
            <a:r>
              <a:rPr lang="en-US" dirty="0"/>
              <a:t> here.</a:t>
            </a:r>
          </a:p>
          <a:p>
            <a:endParaRPr lang="en-US"/>
          </a:p>
          <a:p>
            <a:r>
              <a:rPr lang="en-US" dirty="0"/>
              <a:t>*</a:t>
            </a:r>
            <a:r>
              <a:rPr lang="en-US" sz="2000" b="1" u="sng" dirty="0">
                <a:latin typeface="Biome"/>
                <a:cs typeface="Biome"/>
              </a:rPr>
              <a:t>MY CONNECTIONS</a:t>
            </a:r>
            <a:r>
              <a:rPr lang="en-US" dirty="0"/>
              <a:t> : All the connections that college/placement officer made with other faculty and students and organizations will be appeared here.</a:t>
            </a:r>
          </a:p>
          <a:p>
            <a:endParaRPr lang="en-US" dirty="0"/>
          </a:p>
          <a:p>
            <a:r>
              <a:rPr lang="en-US" dirty="0"/>
              <a:t>*</a:t>
            </a:r>
            <a:r>
              <a:rPr lang="en-US" sz="2000" b="1" u="sng" dirty="0">
                <a:latin typeface="Biome" panose="020B0503030204020804" pitchFamily="34" charset="0"/>
                <a:cs typeface="Biome" panose="020B0503030204020804" pitchFamily="34" charset="0"/>
              </a:rPr>
              <a:t>REQUEST MESSAGES </a:t>
            </a:r>
            <a:r>
              <a:rPr lang="en-US" dirty="0"/>
              <a:t>:Any organization or individual can request college to hire students who have required skills.</a:t>
            </a:r>
          </a:p>
          <a:p>
            <a:r>
              <a:rPr lang="en-US" dirty="0"/>
              <a:t> 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04C89915-A904-4F08-ABE2-A4C9362AB504}"/>
              </a:ext>
            </a:extLst>
          </p:cNvPr>
          <p:cNvSpPr/>
          <p:nvPr/>
        </p:nvSpPr>
        <p:spPr>
          <a:xfrm>
            <a:off x="635000" y="1136072"/>
            <a:ext cx="10703213" cy="4159249"/>
          </a:xfrm>
          <a:prstGeom prst="round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98287618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F684644-AB8D-463F-A3FC-3B7521E47CAE}"/>
              </a:ext>
            </a:extLst>
          </p:cNvPr>
          <p:cNvSpPr txBox="1"/>
          <p:nvPr/>
        </p:nvSpPr>
        <p:spPr>
          <a:xfrm>
            <a:off x="1228436" y="129309"/>
            <a:ext cx="104555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BRIEF DESCRIPTION OF FACULTY/MENTORS 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BDD8F13-D5A6-419F-9BF5-BB94565EEFB3}"/>
              </a:ext>
            </a:extLst>
          </p:cNvPr>
          <p:cNvSpPr txBox="1"/>
          <p:nvPr/>
        </p:nvSpPr>
        <p:spPr>
          <a:xfrm>
            <a:off x="877455" y="1339273"/>
            <a:ext cx="10575636" cy="42780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</a:t>
            </a:r>
            <a:r>
              <a:rPr lang="en-US" sz="2000" b="1" u="sng" dirty="0">
                <a:latin typeface="Biome" panose="020B0503030204020804" pitchFamily="34" charset="0"/>
                <a:cs typeface="Biome" panose="020B0503030204020804" pitchFamily="34" charset="0"/>
              </a:rPr>
              <a:t>APPLIED APPLICATIONS </a:t>
            </a:r>
            <a:r>
              <a:rPr lang="en-US" dirty="0"/>
              <a:t>:A college can apply for any organization for seeking job/internship opportunities  for their students by sending requests . All the applied applications and  messages will be appeared here.</a:t>
            </a:r>
          </a:p>
          <a:p>
            <a:endParaRPr lang="en-US" dirty="0"/>
          </a:p>
          <a:p>
            <a:r>
              <a:rPr lang="en-US" dirty="0"/>
              <a:t>*</a:t>
            </a:r>
            <a:r>
              <a:rPr lang="en-US" b="1" u="sng" dirty="0"/>
              <a:t>POST</a:t>
            </a:r>
            <a:r>
              <a:rPr lang="en-US" dirty="0"/>
              <a:t> :A college can make a public announcement in the form of post  so that any organization can establish connection with college and provide jobs/internships</a:t>
            </a:r>
          </a:p>
          <a:p>
            <a:endParaRPr lang="en-US" b="1" u="sng" dirty="0"/>
          </a:p>
          <a:p>
            <a:r>
              <a:rPr lang="en-US" b="1" u="sng" dirty="0"/>
              <a:t>*CONNECTIONS</a:t>
            </a:r>
            <a:r>
              <a:rPr lang="en-US" dirty="0"/>
              <a:t> : All the connections that faculty/mentor with other faculty and students and organizations will be appeared here.</a:t>
            </a:r>
          </a:p>
          <a:p>
            <a:endParaRPr lang="en-US" dirty="0"/>
          </a:p>
          <a:p>
            <a:r>
              <a:rPr lang="en-US" b="1" u="sng" dirty="0"/>
              <a:t>*REQUEST MESSAGES </a:t>
            </a:r>
            <a:r>
              <a:rPr lang="en-US" dirty="0"/>
              <a:t>:Any organization or individual can request college to hire students who have required skills.</a:t>
            </a:r>
          </a:p>
          <a:p>
            <a:r>
              <a:rPr lang="en-US" dirty="0"/>
              <a:t> </a:t>
            </a:r>
          </a:p>
          <a:p>
            <a:endParaRPr lang="en-US" dirty="0"/>
          </a:p>
          <a:p>
            <a:endParaRPr lang="en-IN" dirty="0"/>
          </a:p>
        </p:txBody>
      </p:sp>
      <p:sp>
        <p:nvSpPr>
          <p:cNvPr id="4" name="Rectangle: Rounded Corners 3">
            <a:extLst>
              <a:ext uri="{FF2B5EF4-FFF2-40B4-BE49-F238E27FC236}">
                <a16:creationId xmlns:a16="http://schemas.microsoft.com/office/drawing/2014/main" id="{AA87ADD0-AFC6-4ECA-B967-479A82C6EA8D}"/>
              </a:ext>
            </a:extLst>
          </p:cNvPr>
          <p:cNvSpPr/>
          <p:nvPr/>
        </p:nvSpPr>
        <p:spPr>
          <a:xfrm>
            <a:off x="738910" y="1240633"/>
            <a:ext cx="10575636" cy="3673112"/>
          </a:xfrm>
          <a:prstGeom prst="round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3554445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C05AB3DF-A076-4C4C-903E-EBA1DF6462B2}"/>
              </a:ext>
            </a:extLst>
          </p:cNvPr>
          <p:cNvSpPr txBox="1"/>
          <p:nvPr/>
        </p:nvSpPr>
        <p:spPr>
          <a:xfrm>
            <a:off x="4328418" y="-71217"/>
            <a:ext cx="4683967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N" sz="2000" b="1" u="sng" dirty="0">
                <a:latin typeface="Cambria"/>
                <a:ea typeface="Cambria" panose="02040503050406030204" pitchFamily="18" charset="0"/>
              </a:rPr>
              <a:t>ORGANIZATION VIEW</a:t>
            </a:r>
            <a:r>
              <a:rPr lang="en-IN" sz="2000" dirty="0"/>
              <a:t>:</a:t>
            </a:r>
          </a:p>
        </p:txBody>
      </p:sp>
      <p:pic>
        <p:nvPicPr>
          <p:cNvPr id="2" name="Picture 2" descr="Graphical user interface, application, website&#10;&#10;Description automatically generated">
            <a:extLst>
              <a:ext uri="{FF2B5EF4-FFF2-40B4-BE49-F238E27FC236}">
                <a16:creationId xmlns:a16="http://schemas.microsoft.com/office/drawing/2014/main" id="{6663DE58-5D0F-4C1F-AECB-915928C527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22" y="278784"/>
            <a:ext cx="12017297" cy="5714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234748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8B3D2FA-E604-429C-BC4E-BFC091391118}"/>
              </a:ext>
            </a:extLst>
          </p:cNvPr>
          <p:cNvSpPr txBox="1"/>
          <p:nvPr/>
        </p:nvSpPr>
        <p:spPr>
          <a:xfrm>
            <a:off x="5428358" y="78537"/>
            <a:ext cx="20900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u="sng" dirty="0">
                <a:latin typeface="Cambria" panose="02040503050406030204" pitchFamily="18" charset="0"/>
                <a:ea typeface="Cambria" panose="02040503050406030204" pitchFamily="18" charset="0"/>
              </a:rPr>
              <a:t>APPLICATIONS</a:t>
            </a:r>
            <a:r>
              <a:rPr lang="en-IN" dirty="0"/>
              <a:t>:</a:t>
            </a:r>
          </a:p>
        </p:txBody>
      </p:sp>
      <p:pic>
        <p:nvPicPr>
          <p:cNvPr id="2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D0271681-EDBB-49CD-9DA4-0F6E928024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5937" y="473211"/>
            <a:ext cx="12026589" cy="5558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232139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2B3BA0A0-8776-4992-A49D-A51E98286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693" y="479948"/>
            <a:ext cx="11905784" cy="540559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07935FE-D2E2-4BE7-A8E6-A6943FD0EE14}"/>
              </a:ext>
            </a:extLst>
          </p:cNvPr>
          <p:cNvSpPr txBox="1"/>
          <p:nvPr/>
        </p:nvSpPr>
        <p:spPr>
          <a:xfrm>
            <a:off x="4780156" y="40887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b="1" u="sng" dirty="0">
                <a:latin typeface="Cambria"/>
              </a:rPr>
              <a:t>OUR POSTS:</a:t>
            </a:r>
          </a:p>
        </p:txBody>
      </p:sp>
    </p:spTree>
    <p:extLst>
      <p:ext uri="{BB962C8B-B14F-4D97-AF65-F5344CB8AC3E}">
        <p14:creationId xmlns:p14="http://schemas.microsoft.com/office/powerpoint/2010/main" val="39415362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A16B589-3379-4F86-A22C-131E60627DA0}"/>
              </a:ext>
            </a:extLst>
          </p:cNvPr>
          <p:cNvSpPr txBox="1"/>
          <p:nvPr/>
        </p:nvSpPr>
        <p:spPr>
          <a:xfrm>
            <a:off x="1935017" y="198253"/>
            <a:ext cx="104324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BRIEF DESCRIPTION OF ORGANIZATIONS VIEW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672520D-C4D8-4DC3-A5EC-20576A222506}"/>
              </a:ext>
            </a:extLst>
          </p:cNvPr>
          <p:cNvSpPr txBox="1"/>
          <p:nvPr/>
        </p:nvSpPr>
        <p:spPr>
          <a:xfrm flipH="1">
            <a:off x="1935017" y="1492846"/>
            <a:ext cx="9662162" cy="33547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N" sz="2000" b="1" u="sng" dirty="0"/>
              <a:t>*</a:t>
            </a:r>
            <a:r>
              <a:rPr lang="en-IN" sz="2000" b="1" u="sng" dirty="0">
                <a:latin typeface="Gill Sans MT"/>
                <a:ea typeface="Cambria Math"/>
                <a:cs typeface="Biome"/>
              </a:rPr>
              <a:t>OUR POSTS</a:t>
            </a:r>
            <a:r>
              <a:rPr lang="en-IN" dirty="0">
                <a:latin typeface="Gill Sans MT"/>
                <a:ea typeface="Cambria Math"/>
              </a:rPr>
              <a:t>:</a:t>
            </a:r>
            <a:r>
              <a:rPr lang="en-IN" dirty="0"/>
              <a:t> All the jobs/internships posted by the organization will be appeared here organizations can edit details of post.</a:t>
            </a:r>
          </a:p>
          <a:p>
            <a:endParaRPr lang="en-IN" sz="2000" b="1" u="sng" dirty="0"/>
          </a:p>
          <a:p>
            <a:r>
              <a:rPr lang="en-IN" sz="2000" b="1" u="sng" dirty="0"/>
              <a:t>*SIMILAR POSTS:</a:t>
            </a:r>
            <a:r>
              <a:rPr lang="en-IN" sz="2000" dirty="0"/>
              <a:t> All similar jobs will be appeared here.</a:t>
            </a:r>
            <a:endParaRPr lang="en-IN"/>
          </a:p>
          <a:p>
            <a:endParaRPr lang="en-IN" sz="2000" dirty="0"/>
          </a:p>
          <a:p>
            <a:r>
              <a:rPr lang="en-IN" sz="2000" b="1" u="sng" dirty="0"/>
              <a:t>* </a:t>
            </a:r>
            <a:r>
              <a:rPr lang="en-IN" sz="2000" b="1" u="sng" dirty="0">
                <a:latin typeface="Biome" panose="020B0503030204020804" pitchFamily="34" charset="0"/>
                <a:cs typeface="Biome" panose="020B0503030204020804" pitchFamily="34" charset="0"/>
              </a:rPr>
              <a:t>RECEIVED APPLICATIONS </a:t>
            </a:r>
            <a:r>
              <a:rPr lang="en-IN" dirty="0"/>
              <a:t>:Applications of the applicants will be appeared here.</a:t>
            </a:r>
          </a:p>
          <a:p>
            <a:endParaRPr lang="en-IN" dirty="0"/>
          </a:p>
          <a:p>
            <a:r>
              <a:rPr lang="en-IN" sz="2000" b="1" u="sng" dirty="0"/>
              <a:t>* </a:t>
            </a:r>
            <a:r>
              <a:rPr lang="en-IN" sz="2000" b="1" u="sng" dirty="0">
                <a:latin typeface="Biome" panose="020B0503030204020804" pitchFamily="34" charset="0"/>
                <a:cs typeface="Biome" panose="020B0503030204020804" pitchFamily="34" charset="0"/>
              </a:rPr>
              <a:t>REQUEST-MESSAGES</a:t>
            </a:r>
            <a:r>
              <a:rPr lang="en-IN" b="1" u="sng" dirty="0">
                <a:latin typeface="Biome" panose="020B0503030204020804" pitchFamily="34" charset="0"/>
                <a:cs typeface="Biome" panose="020B0503030204020804" pitchFamily="34" charset="0"/>
              </a:rPr>
              <a:t> </a:t>
            </a:r>
            <a:r>
              <a:rPr lang="en-IN" dirty="0"/>
              <a:t>:Applicant can send request to the organization seeking job/</a:t>
            </a:r>
            <a:r>
              <a:rPr lang="en-IN" dirty="0" err="1"/>
              <a:t>internship.All</a:t>
            </a:r>
            <a:r>
              <a:rPr lang="en-IN" dirty="0"/>
              <a:t> the messages/requests will be appeared here.</a:t>
            </a:r>
          </a:p>
          <a:p>
            <a:endParaRPr lang="en-IN" dirty="0"/>
          </a:p>
          <a:p>
            <a:r>
              <a:rPr lang="en-IN" sz="2000" b="1" u="sng" dirty="0"/>
              <a:t>* </a:t>
            </a:r>
            <a:r>
              <a:rPr lang="en-IN" sz="2000" b="1" u="sng" dirty="0">
                <a:latin typeface="Biome" panose="020B0503030204020804" pitchFamily="34" charset="0"/>
                <a:cs typeface="Biome" panose="020B0503030204020804" pitchFamily="34" charset="0"/>
              </a:rPr>
              <a:t>CONNECTIONS</a:t>
            </a:r>
            <a:r>
              <a:rPr lang="en-IN" dirty="0"/>
              <a:t> :All the connections with colleges and individuals will be appeared here.</a:t>
            </a:r>
          </a:p>
        </p:txBody>
      </p:sp>
      <p:sp>
        <p:nvSpPr>
          <p:cNvPr id="5" name="Rectangle: Rounded Corners 4">
            <a:extLst>
              <a:ext uri="{FF2B5EF4-FFF2-40B4-BE49-F238E27FC236}">
                <a16:creationId xmlns:a16="http://schemas.microsoft.com/office/drawing/2014/main" id="{62BF634B-C715-4EA3-96BC-4DC2DD5575F6}"/>
              </a:ext>
            </a:extLst>
          </p:cNvPr>
          <p:cNvSpPr/>
          <p:nvPr/>
        </p:nvSpPr>
        <p:spPr>
          <a:xfrm>
            <a:off x="1667676" y="1349616"/>
            <a:ext cx="9354606" cy="3652544"/>
          </a:xfrm>
          <a:prstGeom prst="round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42173897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C9E54E6-4E38-4814-85B2-F76DF2D36F97}"/>
              </a:ext>
            </a:extLst>
          </p:cNvPr>
          <p:cNvSpPr txBox="1"/>
          <p:nvPr/>
        </p:nvSpPr>
        <p:spPr>
          <a:xfrm>
            <a:off x="4544293" y="184678"/>
            <a:ext cx="263236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OUTCOME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1FD5FC-CE4D-4A40-87ED-68F781F33B93}"/>
              </a:ext>
            </a:extLst>
          </p:cNvPr>
          <p:cNvSpPr txBox="1"/>
          <p:nvPr/>
        </p:nvSpPr>
        <p:spPr>
          <a:xfrm>
            <a:off x="1413164" y="1284318"/>
            <a:ext cx="986443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/>
              <a:t>* </a:t>
            </a:r>
            <a:r>
              <a:rPr lang="en-IN" sz="20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We will be able to create a platform which establishes a well and user friendly connection between job seekers and job providers.</a:t>
            </a:r>
          </a:p>
          <a:p>
            <a:endParaRPr lang="en-IN" sz="20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IN" sz="20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*Colleges will also make their placement processes very easily</a:t>
            </a:r>
          </a:p>
          <a:p>
            <a:endParaRPr lang="en-IN" sz="20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IN" sz="20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*Individuals can also reach the organizations for jobs in a easy way.</a:t>
            </a:r>
          </a:p>
          <a:p>
            <a:endParaRPr lang="en-IN" sz="2000" b="1" dirty="0">
              <a:latin typeface="Cambria Math" panose="02040503050406030204" pitchFamily="18" charset="0"/>
              <a:ea typeface="Cambria Math" panose="02040503050406030204" pitchFamily="18" charset="0"/>
            </a:endParaRPr>
          </a:p>
          <a:p>
            <a:r>
              <a:rPr lang="en-IN" sz="2000" b="1" dirty="0">
                <a:latin typeface="Cambria Math" panose="02040503050406030204" pitchFamily="18" charset="0"/>
                <a:ea typeface="Cambria Math" panose="02040503050406030204" pitchFamily="18" charset="0"/>
              </a:rPr>
              <a:t>*As placement officer maintains the entire information of college organizations can reach easily</a:t>
            </a:r>
          </a:p>
        </p:txBody>
      </p:sp>
    </p:spTree>
    <p:extLst>
      <p:ext uri="{BB962C8B-B14F-4D97-AF65-F5344CB8AC3E}">
        <p14:creationId xmlns:p14="http://schemas.microsoft.com/office/powerpoint/2010/main" val="337627212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0D6EA1-3976-4B67-B5CD-2936BEC140DD}"/>
              </a:ext>
            </a:extLst>
          </p:cNvPr>
          <p:cNvSpPr txBox="1"/>
          <p:nvPr/>
        </p:nvSpPr>
        <p:spPr>
          <a:xfrm>
            <a:off x="3011054" y="1600444"/>
            <a:ext cx="73890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9600" dirty="0">
                <a:latin typeface="Colonna MT" panose="020B0604020202020204" pitchFamily="82" charset="0"/>
                <a:cs typeface="Arabic Typesetting" panose="020B0604020202020204" pitchFamily="66" charset="-78"/>
              </a:rPr>
              <a:t>Thank You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25567E57-9864-49E6-BB90-2D124EE5C0CD}"/>
              </a:ext>
            </a:extLst>
          </p:cNvPr>
          <p:cNvSpPr/>
          <p:nvPr/>
        </p:nvSpPr>
        <p:spPr>
          <a:xfrm>
            <a:off x="3011053" y="1524000"/>
            <a:ext cx="5883565" cy="1569660"/>
          </a:xfrm>
          <a:prstGeom prst="roundRect">
            <a:avLst/>
          </a:prstGeom>
          <a:solidFill>
            <a:schemeClr val="dk1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1ACA61D-A23D-408B-9773-4184CD7E5E51}"/>
              </a:ext>
            </a:extLst>
          </p:cNvPr>
          <p:cNvSpPr txBox="1"/>
          <p:nvPr/>
        </p:nvSpPr>
        <p:spPr>
          <a:xfrm>
            <a:off x="7280988" y="3296138"/>
            <a:ext cx="304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-</a:t>
            </a:r>
            <a:r>
              <a:rPr lang="en-IN" sz="2400" b="1" u="sng" dirty="0">
                <a:latin typeface="Cambria" panose="02040503050406030204" pitchFamily="18" charset="0"/>
                <a:ea typeface="Cambria" panose="02040503050406030204" pitchFamily="18" charset="0"/>
              </a:rPr>
              <a:t>TEAM CREATORS</a:t>
            </a:r>
          </a:p>
        </p:txBody>
      </p:sp>
    </p:spTree>
    <p:extLst>
      <p:ext uri="{BB962C8B-B14F-4D97-AF65-F5344CB8AC3E}">
        <p14:creationId xmlns:p14="http://schemas.microsoft.com/office/powerpoint/2010/main" val="391161162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9E83D3-3307-407F-8156-C84EABA07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54820" y="160706"/>
            <a:ext cx="9603275" cy="1049235"/>
          </a:xfrm>
        </p:spPr>
        <p:txBody>
          <a:bodyPr/>
          <a:lstStyle/>
          <a:p>
            <a:r>
              <a:rPr lang="en-IN" b="1" u="sng" dirty="0">
                <a:latin typeface="Cambria" panose="02040503050406030204" pitchFamily="18" charset="0"/>
                <a:ea typeface="Cambria" panose="02040503050406030204" pitchFamily="18" charset="0"/>
              </a:rPr>
              <a:t>SIGNUP PAGE:</a:t>
            </a:r>
          </a:p>
        </p:txBody>
      </p:sp>
      <p:pic>
        <p:nvPicPr>
          <p:cNvPr id="6" name="Picture 6" descr="Table&#10;&#10;Description automatically generated">
            <a:extLst>
              <a:ext uri="{FF2B5EF4-FFF2-40B4-BE49-F238E27FC236}">
                <a16:creationId xmlns:a16="http://schemas.microsoft.com/office/drawing/2014/main" id="{C1277301-C7E5-4A43-AA2F-BD628FDDE1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18391" t="402" r="104" b="-201"/>
          <a:stretch/>
        </p:blipFill>
        <p:spPr>
          <a:xfrm>
            <a:off x="2338894" y="882025"/>
            <a:ext cx="7244157" cy="4612216"/>
          </a:xfrm>
        </p:spPr>
      </p:pic>
    </p:spTree>
    <p:extLst>
      <p:ext uri="{BB962C8B-B14F-4D97-AF65-F5344CB8AC3E}">
        <p14:creationId xmlns:p14="http://schemas.microsoft.com/office/powerpoint/2010/main" val="36691168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634AD0-EB9E-4DED-8D4A-15BCCF4F3B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65110" y="163449"/>
            <a:ext cx="4318000" cy="470910"/>
          </a:xfrm>
        </p:spPr>
        <p:txBody>
          <a:bodyPr>
            <a:noAutofit/>
          </a:bodyPr>
          <a:lstStyle/>
          <a:p>
            <a:r>
              <a:rPr lang="en-IN" sz="3600" b="1" u="sng" dirty="0">
                <a:latin typeface="Cambria Math" panose="02040503050406030204" pitchFamily="18" charset="0"/>
                <a:ea typeface="Cambria Math" panose="02040503050406030204" pitchFamily="18" charset="0"/>
                <a:cs typeface="Arabic Typesetting" panose="020B0604020202020204" pitchFamily="66" charset="-78"/>
              </a:rPr>
              <a:t>LOGIN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BEC9AA-64FE-4B60-8881-C0F747A3905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24110" y="-1392037"/>
            <a:ext cx="6172200" cy="5119182"/>
          </a:xfrm>
        </p:spPr>
        <p:txBody>
          <a:bodyPr/>
          <a:lstStyle/>
          <a:p>
            <a:r>
              <a:rPr lang="en-IN" dirty="0"/>
              <a:t>3 different views for 3 different users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80BE8C1-8975-4BC4-984C-7FF0ED99D5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398261" y="1806100"/>
            <a:ext cx="2609992" cy="3696064"/>
          </a:xfrm>
        </p:spPr>
        <p:txBody>
          <a:bodyPr/>
          <a:lstStyle/>
          <a:p>
            <a:r>
              <a:rPr lang="en-IN" dirty="0"/>
              <a:t> </a:t>
            </a:r>
          </a:p>
          <a:p>
            <a:r>
              <a:rPr lang="en-IN" dirty="0"/>
              <a:t>1)Students /job seekers</a:t>
            </a:r>
          </a:p>
        </p:txBody>
      </p:sp>
      <p:cxnSp>
        <p:nvCxnSpPr>
          <p:cNvPr id="17" name="Connector: Elbow 16">
            <a:extLst>
              <a:ext uri="{FF2B5EF4-FFF2-40B4-BE49-F238E27FC236}">
                <a16:creationId xmlns:a16="http://schemas.microsoft.com/office/drawing/2014/main" id="{D4A2D7DB-85A0-43D8-807C-E108EFDF13E5}"/>
              </a:ext>
            </a:extLst>
          </p:cNvPr>
          <p:cNvCxnSpPr>
            <a:cxnSpLocks/>
          </p:cNvCxnSpPr>
          <p:nvPr/>
        </p:nvCxnSpPr>
        <p:spPr>
          <a:xfrm>
            <a:off x="6259070" y="2020452"/>
            <a:ext cx="3165205" cy="412173"/>
          </a:xfrm>
          <a:prstGeom prst="bentConnector3">
            <a:avLst>
              <a:gd name="adj1" fmla="val 50000"/>
            </a:avLst>
          </a:prstGeom>
          <a:ln>
            <a:tailEnd type="triangle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3" name="Connector: Elbow 22">
            <a:extLst>
              <a:ext uri="{FF2B5EF4-FFF2-40B4-BE49-F238E27FC236}">
                <a16:creationId xmlns:a16="http://schemas.microsoft.com/office/drawing/2014/main" id="{FF180D7B-8DD7-4685-8FA7-4F69898270BD}"/>
              </a:ext>
            </a:extLst>
          </p:cNvPr>
          <p:cNvCxnSpPr>
            <a:cxnSpLocks/>
          </p:cNvCxnSpPr>
          <p:nvPr/>
        </p:nvCxnSpPr>
        <p:spPr>
          <a:xfrm>
            <a:off x="6238775" y="3006561"/>
            <a:ext cx="3159486" cy="459689"/>
          </a:xfrm>
          <a:prstGeom prst="bentConnector3">
            <a:avLst/>
          </a:prstGeom>
          <a:ln>
            <a:tailEnd type="triangle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E3D67DC6-3695-4A3F-B6CC-F7CC2420C667}"/>
              </a:ext>
            </a:extLst>
          </p:cNvPr>
          <p:cNvSpPr txBox="1"/>
          <p:nvPr/>
        </p:nvSpPr>
        <p:spPr>
          <a:xfrm>
            <a:off x="9374944" y="3223266"/>
            <a:ext cx="314328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2)colleges(placement officers/faculty)</a:t>
            </a:r>
          </a:p>
        </p:txBody>
      </p:sp>
      <p:cxnSp>
        <p:nvCxnSpPr>
          <p:cNvPr id="26" name="Connector: Elbow 25">
            <a:extLst>
              <a:ext uri="{FF2B5EF4-FFF2-40B4-BE49-F238E27FC236}">
                <a16:creationId xmlns:a16="http://schemas.microsoft.com/office/drawing/2014/main" id="{AC261D33-AF56-4AA8-97AC-F97C37569136}"/>
              </a:ext>
            </a:extLst>
          </p:cNvPr>
          <p:cNvCxnSpPr>
            <a:cxnSpLocks/>
          </p:cNvCxnSpPr>
          <p:nvPr/>
        </p:nvCxnSpPr>
        <p:spPr>
          <a:xfrm>
            <a:off x="6310641" y="4148041"/>
            <a:ext cx="3156627" cy="447798"/>
          </a:xfrm>
          <a:prstGeom prst="bentConnector3">
            <a:avLst/>
          </a:prstGeom>
          <a:ln>
            <a:tailEnd type="triangle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4C02E6EF-0A04-4C4C-A6CD-D1B0D31AE8DF}"/>
              </a:ext>
            </a:extLst>
          </p:cNvPr>
          <p:cNvSpPr txBox="1"/>
          <p:nvPr/>
        </p:nvSpPr>
        <p:spPr>
          <a:xfrm>
            <a:off x="9424275" y="4372290"/>
            <a:ext cx="281572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dirty="0"/>
              <a:t>3)Organizations /individuals –for posting jobs ,internships</a:t>
            </a:r>
          </a:p>
        </p:txBody>
      </p:sp>
      <p:pic>
        <p:nvPicPr>
          <p:cNvPr id="5" name="Picture 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7F4779B-BD3C-4F99-9F37-45E975617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3083" y="869451"/>
            <a:ext cx="4741126" cy="4710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86623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5FEFEA-E2F4-4DF2-87F0-430E269941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1846" y="-1871123"/>
            <a:ext cx="4282411" cy="2247117"/>
          </a:xfrm>
        </p:spPr>
        <p:txBody>
          <a:bodyPr>
            <a:normAutofit/>
          </a:bodyPr>
          <a:lstStyle/>
          <a:p>
            <a:r>
              <a:rPr lang="en-IN" b="1" u="sng" dirty="0">
                <a:latin typeface="Cambria"/>
                <a:ea typeface="Cambria" panose="02040503050406030204" pitchFamily="18" charset="0"/>
              </a:rPr>
              <a:t>Student view :</a:t>
            </a:r>
          </a:p>
        </p:txBody>
      </p:sp>
      <p:pic>
        <p:nvPicPr>
          <p:cNvPr id="5" name="Picture 5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9D7CF0EC-E350-4FF7-A48A-5206AF13BC3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764" y="393710"/>
            <a:ext cx="11755346" cy="5580865"/>
          </a:xfrm>
        </p:spPr>
      </p:pic>
    </p:spTree>
    <p:extLst>
      <p:ext uri="{BB962C8B-B14F-4D97-AF65-F5344CB8AC3E}">
        <p14:creationId xmlns:p14="http://schemas.microsoft.com/office/powerpoint/2010/main" val="1168529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3AEFA0-C750-44B8-87E3-38FCE923C1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6091" y="929775"/>
            <a:ext cx="3273099" cy="2247117"/>
          </a:xfrm>
        </p:spPr>
        <p:txBody>
          <a:bodyPr/>
          <a:lstStyle/>
          <a:p>
            <a:endParaRPr lang="en-I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1B66C16-ACCB-4286-8081-8F8E7913016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IN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BC8E8D1-3899-4473-BD27-06CB74E97B05}"/>
              </a:ext>
            </a:extLst>
          </p:cNvPr>
          <p:cNvSpPr txBox="1"/>
          <p:nvPr/>
        </p:nvSpPr>
        <p:spPr>
          <a:xfrm>
            <a:off x="4349370" y="27935"/>
            <a:ext cx="24476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u="sng" dirty="0">
                <a:latin typeface="Cambria" panose="02040503050406030204" pitchFamily="18" charset="0"/>
                <a:ea typeface="Cambria" panose="02040503050406030204" pitchFamily="18" charset="0"/>
              </a:rPr>
              <a:t>MY CONNECTIONS: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A894D04-DF76-46CB-80E6-112937369862}"/>
              </a:ext>
            </a:extLst>
          </p:cNvPr>
          <p:cNvSpPr txBox="1"/>
          <p:nvPr/>
        </p:nvSpPr>
        <p:spPr>
          <a:xfrm>
            <a:off x="2435024" y="0"/>
            <a:ext cx="184731" cy="400110"/>
          </a:xfrm>
          <a:prstGeom prst="rect">
            <a:avLst/>
          </a:prstGeom>
          <a:noFill/>
        </p:spPr>
        <p:txBody>
          <a:bodyPr wrap="none" lIns="91440" tIns="45720" rIns="91440" bIns="45720" rtlCol="0" anchor="t">
            <a:spAutoFit/>
          </a:bodyPr>
          <a:lstStyle/>
          <a:p>
            <a:endParaRPr lang="en-IN" sz="2000" b="1" u="sng" dirty="0">
              <a:latin typeface="Cambria"/>
            </a:endParaRPr>
          </a:p>
        </p:txBody>
      </p:sp>
      <p:pic>
        <p:nvPicPr>
          <p:cNvPr id="7" name="Picture 8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C845B36-65B4-495A-8942-A3065F71A65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202" y="399998"/>
            <a:ext cx="11829689" cy="5531119"/>
          </a:xfrm>
        </p:spPr>
      </p:pic>
    </p:spTree>
    <p:extLst>
      <p:ext uri="{BB962C8B-B14F-4D97-AF65-F5344CB8AC3E}">
        <p14:creationId xmlns:p14="http://schemas.microsoft.com/office/powerpoint/2010/main" val="24386775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2619C6D7-AE31-40DF-A753-E35860B392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21" y="380284"/>
            <a:ext cx="12017297" cy="559562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AF94169D-BAD7-42C7-8424-4CAB89638782}"/>
              </a:ext>
            </a:extLst>
          </p:cNvPr>
          <p:cNvSpPr txBox="1"/>
          <p:nvPr/>
        </p:nvSpPr>
        <p:spPr>
          <a:xfrm>
            <a:off x="4622180" y="-70624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b="1" u="sng" dirty="0">
                <a:latin typeface="Cambria"/>
              </a:rPr>
              <a:t>APPLICATIONS:</a:t>
            </a:r>
          </a:p>
        </p:txBody>
      </p:sp>
    </p:spTree>
    <p:extLst>
      <p:ext uri="{BB962C8B-B14F-4D97-AF65-F5344CB8AC3E}">
        <p14:creationId xmlns:p14="http://schemas.microsoft.com/office/powerpoint/2010/main" val="3522977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2D53DBF-212E-4835-BC31-86E17322FD3C}"/>
              </a:ext>
            </a:extLst>
          </p:cNvPr>
          <p:cNvSpPr txBox="1"/>
          <p:nvPr/>
        </p:nvSpPr>
        <p:spPr>
          <a:xfrm>
            <a:off x="1043710" y="-341363"/>
            <a:ext cx="10917382" cy="5786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IN" dirty="0"/>
          </a:p>
          <a:p>
            <a:r>
              <a:rPr lang="en-IN" sz="3200" u="sng" dirty="0"/>
              <a:t>      </a:t>
            </a:r>
          </a:p>
          <a:p>
            <a:endParaRPr lang="en-IN" dirty="0"/>
          </a:p>
          <a:p>
            <a:endParaRPr lang="en-IN" dirty="0"/>
          </a:p>
          <a:p>
            <a:endParaRPr lang="en-IN" dirty="0"/>
          </a:p>
          <a:p>
            <a:r>
              <a:rPr lang="en-IN" sz="2000" b="1" u="sng" dirty="0"/>
              <a:t>* </a:t>
            </a:r>
            <a:r>
              <a:rPr lang="en-IN" sz="2000" b="1" u="sng" dirty="0">
                <a:latin typeface="Biome" panose="020B0502040204020203" pitchFamily="34" charset="0"/>
                <a:cs typeface="Biome" panose="020B0502040204020203" pitchFamily="34" charset="0"/>
              </a:rPr>
              <a:t>MY CONNECTIONS </a:t>
            </a:r>
            <a:r>
              <a:rPr lang="en-IN" dirty="0"/>
              <a:t>: Place where all the connections (network) of student will be appeared. He can connect with organizations , placement officer and faculty of </a:t>
            </a:r>
            <a:r>
              <a:rPr lang="en-IN" dirty="0" err="1"/>
              <a:t>of</a:t>
            </a:r>
            <a:r>
              <a:rPr lang="en-IN" dirty="0"/>
              <a:t> respective college.</a:t>
            </a:r>
          </a:p>
          <a:p>
            <a:endParaRPr lang="en-IN" dirty="0"/>
          </a:p>
          <a:p>
            <a:r>
              <a:rPr lang="en-IN" sz="2000" b="1" u="sng" dirty="0"/>
              <a:t>*</a:t>
            </a:r>
            <a:r>
              <a:rPr lang="en-IN" sz="2000" b="1" u="sng" dirty="0">
                <a:latin typeface="Biome" panose="020B0503030204020804" pitchFamily="34" charset="0"/>
                <a:cs typeface="Biome" panose="020B0503030204020804" pitchFamily="34" charset="0"/>
              </a:rPr>
              <a:t>APPLICATIONS</a:t>
            </a:r>
            <a:r>
              <a:rPr lang="en-IN" sz="2000" u="sng" dirty="0">
                <a:latin typeface="Biome" panose="020B0503030204020804" pitchFamily="34" charset="0"/>
                <a:cs typeface="Biome" panose="020B0503030204020804" pitchFamily="34" charset="0"/>
              </a:rPr>
              <a:t> </a:t>
            </a:r>
            <a:r>
              <a:rPr lang="en-IN" dirty="0"/>
              <a:t>: Place where he can all his applications and their status .</a:t>
            </a:r>
          </a:p>
          <a:p>
            <a:endParaRPr lang="en-IN" dirty="0"/>
          </a:p>
          <a:p>
            <a:r>
              <a:rPr lang="en-IN" sz="2000" b="1" u="sng" dirty="0"/>
              <a:t>* </a:t>
            </a:r>
            <a:r>
              <a:rPr lang="en-IN" sz="2000" b="1" u="sng" dirty="0">
                <a:latin typeface="Biome" panose="020B0503030204020804" pitchFamily="34" charset="0"/>
                <a:cs typeface="Biome" panose="020B0503030204020804" pitchFamily="34" charset="0"/>
              </a:rPr>
              <a:t>JOBS</a:t>
            </a:r>
            <a:r>
              <a:rPr lang="en-IN" dirty="0"/>
              <a:t> : Where student will be able to see all the jobs/internships posted by various organizations.</a:t>
            </a:r>
          </a:p>
          <a:p>
            <a:endParaRPr lang="en-IN" sz="2000" b="1" u="sng" dirty="0"/>
          </a:p>
          <a:p>
            <a:r>
              <a:rPr lang="en-IN" sz="2000" b="1" u="sng" dirty="0"/>
              <a:t>*</a:t>
            </a:r>
            <a:r>
              <a:rPr lang="en-IN" sz="2000" b="1" u="sng" dirty="0">
                <a:latin typeface="Biome" panose="020B0503030204020804" pitchFamily="34" charset="0"/>
                <a:cs typeface="Biome" panose="020B0503030204020804" pitchFamily="34" charset="0"/>
              </a:rPr>
              <a:t>BY-COLLEGE</a:t>
            </a:r>
            <a:r>
              <a:rPr lang="en-IN" dirty="0"/>
              <a:t> : As student will be connected with respective college placement officer ,student will be able to see  jobs/internships recommended by placement officer</a:t>
            </a:r>
          </a:p>
          <a:p>
            <a:endParaRPr lang="en-IN" sz="2000" b="1" u="sng" dirty="0"/>
          </a:p>
          <a:p>
            <a:r>
              <a:rPr lang="en-IN" sz="2000" b="1" u="sng" dirty="0"/>
              <a:t>* </a:t>
            </a:r>
            <a:r>
              <a:rPr lang="en-IN" sz="2000" b="1" u="sng" dirty="0">
                <a:latin typeface="Biome" panose="020B0503030204020804" pitchFamily="34" charset="0"/>
                <a:cs typeface="Biome" panose="020B0503030204020804" pitchFamily="34" charset="0"/>
              </a:rPr>
              <a:t>BY-FACULTY/MENTOR</a:t>
            </a:r>
            <a:r>
              <a:rPr lang="en-IN" sz="2000" b="1" u="sng" dirty="0"/>
              <a:t>  </a:t>
            </a:r>
            <a:r>
              <a:rPr lang="en-IN" dirty="0"/>
              <a:t>: As there will be a connection between a student and faculty, faculty can recommend the jobs/internships which suits the skills of students and those jobs/internships will be appear here.</a:t>
            </a:r>
          </a:p>
          <a:p>
            <a:endParaRPr lang="en-IN" dirty="0"/>
          </a:p>
          <a:p>
            <a:endParaRPr lang="en-I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1EE41DA-A1CC-47E1-AA44-355A3C2722F8}"/>
              </a:ext>
            </a:extLst>
          </p:cNvPr>
          <p:cNvSpPr txBox="1"/>
          <p:nvPr/>
        </p:nvSpPr>
        <p:spPr>
          <a:xfrm>
            <a:off x="2676237" y="91128"/>
            <a:ext cx="784398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u="sng" dirty="0">
                <a:latin typeface="Cambria Math" panose="02040503050406030204" pitchFamily="18" charset="0"/>
                <a:ea typeface="Cambria Math" panose="02040503050406030204" pitchFamily="18" charset="0"/>
              </a:rPr>
              <a:t>BRIEF DESCRIPTION OF STUDENT VIEW</a:t>
            </a:r>
          </a:p>
        </p:txBody>
      </p:sp>
      <p:sp>
        <p:nvSpPr>
          <p:cNvPr id="3" name="Rectangle: Rounded Corners 2">
            <a:extLst>
              <a:ext uri="{FF2B5EF4-FFF2-40B4-BE49-F238E27FC236}">
                <a16:creationId xmlns:a16="http://schemas.microsoft.com/office/drawing/2014/main" id="{7994773A-A45F-43F3-A22F-56F2E693F96E}"/>
              </a:ext>
            </a:extLst>
          </p:cNvPr>
          <p:cNvSpPr/>
          <p:nvPr/>
        </p:nvSpPr>
        <p:spPr>
          <a:xfrm>
            <a:off x="951345" y="932197"/>
            <a:ext cx="11009747" cy="4071617"/>
          </a:xfrm>
          <a:prstGeom prst="roundRect">
            <a:avLst/>
          </a:prstGeom>
          <a:solidFill>
            <a:schemeClr val="accent5">
              <a:alpha val="50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612110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16180E2-4507-4590-82CA-839DC7736D3D}"/>
              </a:ext>
            </a:extLst>
          </p:cNvPr>
          <p:cNvSpPr txBox="1"/>
          <p:nvPr/>
        </p:nvSpPr>
        <p:spPr>
          <a:xfrm>
            <a:off x="3758986" y="-776"/>
            <a:ext cx="6005804" cy="46166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N" sz="2400" b="1" u="sng" dirty="0">
                <a:latin typeface="Cambria"/>
                <a:ea typeface="Cambria" panose="02040503050406030204" pitchFamily="18" charset="0"/>
              </a:rPr>
              <a:t>COLLEGE /INSTITUTION VIEW:</a:t>
            </a:r>
          </a:p>
        </p:txBody>
      </p:sp>
      <p:pic>
        <p:nvPicPr>
          <p:cNvPr id="2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A3F745E9-C858-4234-8137-80C2D901A1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522" y="393587"/>
            <a:ext cx="12091638" cy="5643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09804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1A38B800-F2CA-4F4F-ADD4-04B7EEBB035D}"/>
              </a:ext>
            </a:extLst>
          </p:cNvPr>
          <p:cNvSpPr txBox="1"/>
          <p:nvPr/>
        </p:nvSpPr>
        <p:spPr>
          <a:xfrm>
            <a:off x="5163538" y="-4267"/>
            <a:ext cx="2103134" cy="400110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IN" sz="2000" b="1" u="sng" dirty="0">
                <a:latin typeface="Cambria"/>
                <a:ea typeface="Cambria" panose="02040503050406030204" pitchFamily="18" charset="0"/>
              </a:rPr>
              <a:t>CONNECTIONS:</a:t>
            </a:r>
            <a:endParaRPr lang="en-US"/>
          </a:p>
        </p:txBody>
      </p:sp>
      <p:pic>
        <p:nvPicPr>
          <p:cNvPr id="2" name="Picture 2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AAF14A9D-487E-4A5B-8F06-00808D1AA4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969" y="476034"/>
            <a:ext cx="11930494" cy="5455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424642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43000" r="43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203</TotalTime>
  <Words>609</Words>
  <Application>Microsoft Office PowerPoint</Application>
  <PresentationFormat>Widescreen</PresentationFormat>
  <Paragraphs>71</Paragraphs>
  <Slides>18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Gallery</vt:lpstr>
      <vt:lpstr>AIM :To create a platform  which establishes connection between job provider and job seeker</vt:lpstr>
      <vt:lpstr>SIGNUP PAGE:</vt:lpstr>
      <vt:lpstr>LOGIN PAGE</vt:lpstr>
      <vt:lpstr>Student view 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AIM: Create a platform which connects job providers and job seekers</dc:title>
  <dc:creator>devav</dc:creator>
  <cp:lastModifiedBy>devav</cp:lastModifiedBy>
  <cp:revision>249</cp:revision>
  <dcterms:created xsi:type="dcterms:W3CDTF">2020-10-02T12:24:59Z</dcterms:created>
  <dcterms:modified xsi:type="dcterms:W3CDTF">2020-10-12T12:19:35Z</dcterms:modified>
</cp:coreProperties>
</file>

<file path=docProps/thumbnail.jpeg>
</file>